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  <p:sldId id="460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472" r:id="rId220"/>
    <p:sldId id="473" r:id="rId221"/>
    <p:sldId id="474" r:id="rId222"/>
    <p:sldId id="475" r:id="rId223"/>
    <p:sldId id="476" r:id="rId224"/>
    <p:sldId id="477" r:id="rId225"/>
    <p:sldId id="478" r:id="rId226"/>
    <p:sldId id="479" r:id="rId227"/>
  </p:sldIdLst>
  <p:sldSz cx="12192000" cy="6858000"/>
  <p:notesSz cx="6668770" cy="9928225"/>
  <p:custDataLst>
    <p:tags r:id="rId2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1" Type="http://schemas.openxmlformats.org/officeDocument/2006/relationships/tags" Target="tags/tag1.xml"/><Relationship Id="rId230" Type="http://schemas.openxmlformats.org/officeDocument/2006/relationships/tableStyles" Target="tableStyles.xml"/><Relationship Id="rId23" Type="http://schemas.openxmlformats.org/officeDocument/2006/relationships/slide" Target="slides/slide21.xml"/><Relationship Id="rId229" Type="http://schemas.openxmlformats.org/officeDocument/2006/relationships/viewProps" Target="viewProps.xml"/><Relationship Id="rId228" Type="http://schemas.openxmlformats.org/officeDocument/2006/relationships/presProps" Target="presProps.xml"/><Relationship Id="rId227" Type="http://schemas.openxmlformats.org/officeDocument/2006/relationships/slide" Target="slides/slide224.xml"/><Relationship Id="rId226" Type="http://schemas.openxmlformats.org/officeDocument/2006/relationships/slide" Target="slides/slide223.xml"/><Relationship Id="rId225" Type="http://schemas.openxmlformats.org/officeDocument/2006/relationships/slide" Target="slides/slide222.xml"/><Relationship Id="rId224" Type="http://schemas.openxmlformats.org/officeDocument/2006/relationships/slide" Target="slides/slide221.xml"/><Relationship Id="rId223" Type="http://schemas.openxmlformats.org/officeDocument/2006/relationships/slide" Target="slides/slide220.xml"/><Relationship Id="rId222" Type="http://schemas.openxmlformats.org/officeDocument/2006/relationships/slide" Target="slides/slide219.xml"/><Relationship Id="rId221" Type="http://schemas.openxmlformats.org/officeDocument/2006/relationships/slide" Target="slides/slide218.xml"/><Relationship Id="rId220" Type="http://schemas.openxmlformats.org/officeDocument/2006/relationships/slide" Target="slides/slide217.xml"/><Relationship Id="rId22" Type="http://schemas.openxmlformats.org/officeDocument/2006/relationships/slide" Target="slides/slide20.xml"/><Relationship Id="rId219" Type="http://schemas.openxmlformats.org/officeDocument/2006/relationships/slide" Target="slides/slide216.xml"/><Relationship Id="rId218" Type="http://schemas.openxmlformats.org/officeDocument/2006/relationships/slide" Target="slides/slide215.xml"/><Relationship Id="rId217" Type="http://schemas.openxmlformats.org/officeDocument/2006/relationships/slide" Target="slides/slide214.xml"/><Relationship Id="rId216" Type="http://schemas.openxmlformats.org/officeDocument/2006/relationships/slide" Target="slides/slide213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9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7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6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组合：强调不可分离关系。实心菱心代表组合</a:t>
            </a:r>
            <a:endParaRPr lang="zh-CN" altLang="en-US"/>
          </a:p>
          <a:p>
            <a:r>
              <a:rPr lang="zh-CN" altLang="en-US"/>
              <a:t>聚合；强调主个体。空心菱形代码整体。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human</a:t>
            </a:r>
            <a:r>
              <a:rPr lang="zh-CN" altLang="en-US"/>
              <a:t>是抽象类，至少一个操作是抽象操作。用斜体表示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MVC</a:t>
            </a:r>
            <a:r>
              <a:rPr lang="zh-CN" altLang="en-US"/>
              <a:t>架构模式。</a:t>
            </a:r>
            <a:r>
              <a:rPr lang="en-US" altLang="zh-CN"/>
              <a:t> M:User V:Login Screen C: Security Manager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C0BF-6A23-4FBB-A011-1546D89E5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E88E5-BD55-4F23-99F7-27D8E2FF83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2C0BF-6A23-4FBB-A011-1546D89E5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E88E5-BD55-4F23-99F7-27D8E2FF83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8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jpe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jpe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jpe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2.jpe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3.jpe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4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7.jpe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8.jpe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0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1.jpe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2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3.jpe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4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5.jpe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6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7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8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jpe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3.jpe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4.jpe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5.jpe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6.jpe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7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8.jpe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0.jpe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jpe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2.jpe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3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4.jpe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5.jpe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6.jpe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7.jpe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8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0.jpe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1.jpe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2.jpe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3.jpe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4.jpe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5.jpe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6.jpe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7.jpe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8.jpe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0.jpe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1.jpe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2.jpe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3.jpe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4.jpe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5.jpe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6.jpe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7.jpe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8.jpe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0.jpe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1.jpe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2.jpe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3.jpe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4.jpe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5.jpe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6.jpe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7.jpe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8.jpe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0.jpe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1.jpe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2.jpe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3.jpe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heel spokes="2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plus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amond/>
  </p:transition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224</vt:i4>
      </vt:variant>
    </vt:vector>
  </HeadingPairs>
  <TitlesOfParts>
    <vt:vector size="233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yjx</cp:lastModifiedBy>
  <cp:revision>6</cp:revision>
  <dcterms:created xsi:type="dcterms:W3CDTF">2023-10-19T04:58:00Z</dcterms:created>
  <dcterms:modified xsi:type="dcterms:W3CDTF">2023-10-19T07:45:04Z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44B29EEF8D434A489B01FCE97E2A6746</vt:lpwstr>
  </property>
  <property fmtid="{D5CDD505-2E9C-101B-9397-08002B2CF9AE}" pid="3" name="KSOProductBuildVer">
    <vt:lpwstr>2052-11.1.0.12358</vt:lpwstr>
  </property>
</Properties>
</file>